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73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32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195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28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585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814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74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80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95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59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3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64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60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055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88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73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E5439-9EA9-4361-B780-F83A27EBF88C}" type="datetimeFigureOut">
              <a:rPr lang="en-CA" smtClean="0"/>
              <a:t>2019-08-29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2F74BD-22C4-42C5-BA48-9414B02E3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9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rett@tannerfinancial.ca" TargetMode="Externa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9EE73F-EE03-48B5-96F5-946A4F00F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16404"/>
            <a:ext cx="7766936" cy="1719743"/>
          </a:xfrm>
        </p:spPr>
        <p:txBody>
          <a:bodyPr/>
          <a:lstStyle/>
          <a:p>
            <a:pPr algn="ctr"/>
            <a:r>
              <a:rPr lang="en-CA" dirty="0"/>
              <a:t>Understanding the Chambers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D6B355-AC0C-4495-ADDD-B7397CB54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52191"/>
            <a:ext cx="7766936" cy="1261380"/>
          </a:xfrm>
        </p:spPr>
        <p:txBody>
          <a:bodyPr>
            <a:normAutofit/>
          </a:bodyPr>
          <a:lstStyle/>
          <a:p>
            <a:pPr algn="ctr"/>
            <a:r>
              <a:rPr lang="en-CA" sz="3200" dirty="0"/>
              <a:t>A plan by chamber people, for chamber people.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2C0202B-7C96-4398-B1AB-0B5D87940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272" y="6042377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783829-250E-4736-9F02-2574DD96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2017-8 Plan Results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A9019A2-616C-4E38-B0AD-B1C65C831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75" y="1731641"/>
            <a:ext cx="8596312" cy="16653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1A9176E-1830-4A2C-BB8F-A8422E7AA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26" y="3409562"/>
            <a:ext cx="8525609" cy="15305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D7C4100-1F2D-47E7-AA2C-62971345D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587" y="6219706"/>
            <a:ext cx="3042589" cy="595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6CC813A-8235-40B4-8F63-50EBA9DB1B06}"/>
              </a:ext>
            </a:extLst>
          </p:cNvPr>
          <p:cNvSpPr txBox="1"/>
          <p:nvPr/>
        </p:nvSpPr>
        <p:spPr>
          <a:xfrm>
            <a:off x="1593197" y="5310231"/>
            <a:ext cx="5847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solidFill>
                  <a:srgbClr val="FF0000"/>
                </a:solidFill>
              </a:rPr>
              <a:t>Ontario Net + $ 4.5 Million!!!</a:t>
            </a:r>
          </a:p>
        </p:txBody>
      </p:sp>
    </p:spTree>
    <p:extLst>
      <p:ext uri="{BB962C8B-B14F-4D97-AF65-F5344CB8AC3E}">
        <p14:creationId xmlns:p14="http://schemas.microsoft.com/office/powerpoint/2010/main" val="240526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2269B-DB94-48CB-A8FC-ABA5D499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Administration Fees to Chambers In Ontario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6DF9EE2-BFBC-4A96-A509-A148EBB9B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0217" y="4428214"/>
            <a:ext cx="7304951" cy="423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374CFD-F2A0-41E1-BE74-12BF0F541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112" y="2899569"/>
            <a:ext cx="7016555" cy="10588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7F9B5E0-7207-4691-94DE-4218F63EF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916" y="6154345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8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693948-0C09-4A4A-8B6F-CDC66C01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Provincial Retention Last Year, All Ontario Firms;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CA3A59-93A2-4D77-B14B-A3EEBE45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498" y="3013788"/>
            <a:ext cx="6409504" cy="3027574"/>
          </a:xfrm>
        </p:spPr>
        <p:txBody>
          <a:bodyPr>
            <a:normAutofit/>
          </a:bodyPr>
          <a:lstStyle/>
          <a:p>
            <a:r>
              <a:rPr lang="en-CA" sz="9600" dirty="0"/>
              <a:t>93.7%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FE525C4-AF21-495B-9CD5-CCD996CAB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95" y="6154344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4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0C014-955A-43ED-A971-49DBE0B1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4D48C-49E9-4512-940A-6AFBFC24B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Meet with your local advisor semi-annually</a:t>
            </a:r>
          </a:p>
          <a:p>
            <a:r>
              <a:rPr lang="en-CA" dirty="0"/>
              <a:t>It’s “YOUR PLAN”, market it</a:t>
            </a:r>
          </a:p>
          <a:p>
            <a:r>
              <a:rPr lang="en-CA" dirty="0"/>
              <a:t>Opportunity for lunch and learns with key business owners</a:t>
            </a:r>
          </a:p>
          <a:p>
            <a:r>
              <a:rPr lang="en-CA" dirty="0"/>
              <a:t>Take the time to understand how the plan works differently and make sure your key staff also understand</a:t>
            </a:r>
          </a:p>
          <a:p>
            <a:r>
              <a:rPr lang="en-CA" dirty="0"/>
              <a:t>Tie in with us and advisors on social media, a lot of key ideas and help for business owners and wellness content can be shared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0075F1C-EFF7-46DA-BD7B-131BB5DB2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933" y="6117022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1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E453BF-8304-4843-A010-503B3AD7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How Is The Plan Different In The Marketplace? In A Word - Risk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4C9099-16AD-4EF7-9ADE-BCFC648626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331" y="2524919"/>
            <a:ext cx="6429375" cy="3152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C6BBB7-2923-40CB-94CA-7A1966D4B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602" y="6163675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6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AC6A6-17C5-4BAC-8664-F0FDE9A5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How To Describe To A Member Why They Should Look At The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677F4F-401D-4825-AEF9-D00857AEA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Supports your local Chamber</a:t>
            </a:r>
          </a:p>
          <a:p>
            <a:r>
              <a:rPr lang="en-CA" dirty="0"/>
              <a:t>Less overhead, not for profit plan and no reserves collected from clients</a:t>
            </a:r>
          </a:p>
          <a:p>
            <a:r>
              <a:rPr lang="en-CA" dirty="0"/>
              <a:t>The largest pooling system in the country with stability for renewals</a:t>
            </a:r>
          </a:p>
          <a:p>
            <a:r>
              <a:rPr lang="en-CA" dirty="0"/>
              <a:t>Competitive rates, with less overhead it’s a logical statement</a:t>
            </a:r>
          </a:p>
          <a:p>
            <a:r>
              <a:rPr lang="en-CA" dirty="0"/>
              <a:t>Constant evolution, even if they looked at the plan 2 years ago so many things have improved with new options, different pricing structures and more flexibility and focus on “Wellness”</a:t>
            </a:r>
          </a:p>
          <a:p>
            <a:r>
              <a:rPr lang="en-CA" dirty="0"/>
              <a:t>Great technology, “my-benefits”, full integration on payroll with Tandem</a:t>
            </a:r>
          </a:p>
          <a:p>
            <a:r>
              <a:rPr lang="en-CA" dirty="0"/>
              <a:t>The Chambers Plan pays its claims in a timely fashion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2B9091F-CB82-4F49-B935-927C9314E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272" y="6042377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9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3EC43F-C420-4E76-BAC4-0AD10FC0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880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DAB4AC-B090-4BAF-BB89-7E9EE736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Brett Tanner</a:t>
            </a:r>
          </a:p>
          <a:p>
            <a:pPr marL="0" indent="0">
              <a:buNone/>
            </a:pPr>
            <a:r>
              <a:rPr lang="en-CA" dirty="0"/>
              <a:t>Regional Marketing Director</a:t>
            </a:r>
          </a:p>
          <a:p>
            <a:pPr marL="0" indent="0">
              <a:buNone/>
            </a:pPr>
            <a:r>
              <a:rPr lang="en-CA" dirty="0"/>
              <a:t>Chambers Plan Ontario</a:t>
            </a:r>
          </a:p>
          <a:p>
            <a:pPr marL="0" indent="0">
              <a:buNone/>
            </a:pPr>
            <a:r>
              <a:rPr lang="en-CA" dirty="0">
                <a:hlinkClick r:id="rId2"/>
              </a:rPr>
              <a:t>brett@tannerfinancial.ca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1 888 666 8777 </a:t>
            </a:r>
            <a:r>
              <a:rPr lang="en-CA" dirty="0" err="1"/>
              <a:t>ext</a:t>
            </a:r>
            <a:r>
              <a:rPr lang="en-CA" dirty="0"/>
              <a:t> 108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98796CE-F5CD-40CE-BD8F-A242B2329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272" y="6042377"/>
            <a:ext cx="3042589" cy="5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719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7A90BC"/>
      </a:accent2>
      <a:accent3>
        <a:srgbClr val="7A90BC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248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Understanding the Chambers Plan</vt:lpstr>
      <vt:lpstr>2017-8 Plan Results </vt:lpstr>
      <vt:lpstr>Administration Fees to Chambers In Ontario</vt:lpstr>
      <vt:lpstr>Provincial Retention Last Year, All Ontario Firms;</vt:lpstr>
      <vt:lpstr>Best Practices</vt:lpstr>
      <vt:lpstr>How Is The Plan Different In The Marketplace? In A Word - Risk</vt:lpstr>
      <vt:lpstr>How To Describe To A Member Why They Should Look At The Plan?</vt:lpstr>
      <vt:lpstr>Thank You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Chambers Plan</dc:title>
  <dc:creator>Brett Tanner</dc:creator>
  <cp:lastModifiedBy>Marnie McCormac</cp:lastModifiedBy>
  <cp:revision>4</cp:revision>
  <dcterms:created xsi:type="dcterms:W3CDTF">2018-06-18T15:46:56Z</dcterms:created>
  <dcterms:modified xsi:type="dcterms:W3CDTF">2019-08-29T14:26:36Z</dcterms:modified>
</cp:coreProperties>
</file>